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40" r:id="rId3"/>
    <p:sldId id="1142" r:id="rId4"/>
    <p:sldId id="1144" r:id="rId5"/>
    <p:sldId id="1145" r:id="rId6"/>
    <p:sldId id="1146" r:id="rId7"/>
    <p:sldId id="1147" r:id="rId8"/>
    <p:sldId id="114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阶训练</a:t>
            </a:r>
            <a:r>
              <a:rPr lang="en-US" altLang="zh-CN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4637"/>
            <a:ext cx="11485848" cy="1130246"/>
          </a:xfrm>
        </p:spPr>
        <p:txBody>
          <a:bodyPr/>
          <a:lstStyle/>
          <a:p>
            <a:pPr indent="233521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本文是一篇访谈。文章主要围绕青少年如何为社区做贡献展开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社区志愿者布朗先生分享了具体的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539285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9" y="764704"/>
            <a:ext cx="11665296" cy="132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2975"/>
            <a:ext cx="11485848" cy="5078313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Sunshine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Middle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contribute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贡献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morning, everyone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 to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we’re discussing how teenagers can make a difference to community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Here’s Mr Brown with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a community volunteer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Mr Brown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Hey, David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to be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us students want to be a community volunteer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share some easy ways with us, Mr Brown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69825"/>
          </a:xfrm>
        </p:spPr>
        <p:txBody>
          <a:bodyPr/>
          <a:lstStyle/>
          <a:p>
            <a:pPr indent="61214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help an old man cross a busy street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Or, help kids with their schoolwork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listening matters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neighbour is having a hard time, get some coffee and have a talk with him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 ideas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Besides helping people around us during everyday life, what other things can we do to better our community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11357"/>
            <a:ext cx="11485848" cy="21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small action adds up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helping people around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the environment is another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advantages to others as well as ourselves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Volunteering is a good way to contribute to community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06574" y="2867451"/>
            <a:ext cx="11377264" cy="2073717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5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0990" y="701749"/>
            <a:ext cx="35618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45355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help an old man cross a busy street. Or, help kids with their schoolwork. Even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matters. If a neighbour is having a hard time, get some coffee and have a talk with him.”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此处表示帮助周围的人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让我们从帮助周围的人开始。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24880" y="5445224"/>
            <a:ext cx="70076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rgbClr val="00B0F0"/>
                </a:solidFill>
              </a:rPr>
              <a:t>其他表示举例的短语和单词：fo instance、such as，like等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272405">
            <a:off x="1873543" y="5333149"/>
            <a:ext cx="397651" cy="27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0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Reduce plastic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Reuse water bottles and recycle old clothes instead of throwing them away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 paper, cans and bottles properly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plant trees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clean the air and make our city greener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makes sense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 wonder why you are so interested in contributing to community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94551"/>
            <a:ext cx="11485848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small action adds up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helping people around you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the environment is another way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advantages to others as well as ourselves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Volunteering is a good way to contribute to community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704547"/>
            <a:ext cx="11593288" cy="223662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12200" y="818606"/>
            <a:ext cx="434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 C</a:t>
            </a:r>
            <a:endParaRPr lang="zh-CN" altLang="en-US" sz="20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1317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“Reduce plastic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Reuse water bottles and recycle old clothes instead of throwing them away. Recycle paper, cans and bottles properly. Also, plant trees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clean the air and make our city greener.”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此处是关于保护环境方面的表述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帮助环境是另一种方式。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06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Well, that’s the point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Helping others forms friendships and fights loneliness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we’ll learn useful skills, find new hobbies and keep ourselves active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it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advice for students who feel too busy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small action adds up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helping people around you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the environment is another way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advantages to others as well as ourselves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Volunteering is a good way to contribute to community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420888"/>
            <a:ext cx="11593288" cy="2520280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79182" y="827659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D</a:t>
            </a:r>
            <a:endParaRPr lang="zh-CN" altLang="en-US" sz="22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994169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“Helping others forms friendships and fights loneliness. What’s more, we’ll learn useful skills, find new hobbies and keep ourselves active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此处是介绍帮助他人对双方都有益处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它给他人和我们自己都带来好处。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62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69963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 small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one thing—like recycling your lunch trash or smiling at someone new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sz="2100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inspiring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Thanks, Mr Brown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all take action right now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end of Morning Talks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2454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small action adds up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start with helping people around you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the environment is another way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advantages to others as well as ourselves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Volunteering is a good way to contribute to community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2817989"/>
            <a:ext cx="11593288" cy="2446159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42878" y="131115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A</a:t>
            </a:r>
            <a:endParaRPr lang="zh-CN" altLang="en-US" sz="21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308853"/>
            <a:ext cx="11485848" cy="1000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“Start small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one thing—like recycling your lunch trash or smiling at someone new.”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空处对前文进行总结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每一个小行动都积少成多！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7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do to contribute to your community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1647384"/>
            <a:ext cx="3467911" cy="431360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78960" y="256538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plant trees, because they can clean the air.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开放性试题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言之有理即可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671</Words>
  <Application>Microsoft Office PowerPoint</Application>
  <PresentationFormat>自定义</PresentationFormat>
  <Paragraphs>49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2025-09-17T18:17:57Z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